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6"/>
  </p:notesMasterIdLst>
  <p:sldIdLst>
    <p:sldId id="257" r:id="rId2"/>
    <p:sldId id="271" r:id="rId3"/>
    <p:sldId id="272" r:id="rId4"/>
    <p:sldId id="27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711" autoAdjust="0"/>
  </p:normalViewPr>
  <p:slideViewPr>
    <p:cSldViewPr snapToGrid="0">
      <p:cViewPr varScale="1">
        <p:scale>
          <a:sx n="95" d="100"/>
          <a:sy n="95" d="100"/>
        </p:scale>
        <p:origin x="3259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12/29/2024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https://www.cloudskillsboost.google/paths/183/course_templates/542/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635445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2BCE82E-137E-C80F-22A0-76309BFA83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889" y="910371"/>
            <a:ext cx="5524979" cy="503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239761-6628-A972-A3FA-B3459DBBD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9" y="1400958"/>
            <a:ext cx="10010763" cy="405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39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77845E-8023-F35B-A1D9-CF644D5E9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799" y="641248"/>
            <a:ext cx="8582403" cy="557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5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15722</TotalTime>
  <Words>19</Words>
  <Application>Microsoft Office PowerPoint</Application>
  <PresentationFormat>Widescreen</PresentationFormat>
  <Paragraphs>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23</cp:revision>
  <dcterms:created xsi:type="dcterms:W3CDTF">2024-06-30T01:37:58Z</dcterms:created>
  <dcterms:modified xsi:type="dcterms:W3CDTF">2024-12-31T21:09:23Z</dcterms:modified>
</cp:coreProperties>
</file>

<file path=docProps/thumbnail.jpeg>
</file>